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78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31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8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89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066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013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446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810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527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74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58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28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83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37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17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55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0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42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BA742D8-3241-4DCD-9E85-2129AE39B3E5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241C-AA31-4D02-A9AD-F677F7F3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4207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40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43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59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17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2714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3</cp:revision>
  <dcterms:created xsi:type="dcterms:W3CDTF">2017-02-10T13:49:14Z</dcterms:created>
  <dcterms:modified xsi:type="dcterms:W3CDTF">2017-02-12T11:03:17Z</dcterms:modified>
</cp:coreProperties>
</file>